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65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14" y="-2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51435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95250" y="2571750"/>
            <a:ext cx="51435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400050"/>
            <a:ext cx="5105400" cy="2151126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2654898"/>
            <a:ext cx="5114778" cy="825936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4918460"/>
            <a:ext cx="2002464" cy="170177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4918460"/>
            <a:ext cx="2927722" cy="17145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4917186"/>
            <a:ext cx="588336" cy="17145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7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7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06217"/>
            <a:ext cx="1524000" cy="4388644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4918460"/>
            <a:ext cx="2002464" cy="170177"/>
          </a:xfrm>
        </p:spPr>
        <p:txBody>
          <a:bodyPr/>
          <a:lstStyle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4917186"/>
            <a:ext cx="3657600" cy="17145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4914900"/>
            <a:ext cx="588336" cy="1714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7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7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116378"/>
            <a:ext cx="6255488" cy="1021556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28751"/>
            <a:ext cx="6255488" cy="55763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4917608"/>
            <a:ext cx="2002464" cy="170177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4917608"/>
            <a:ext cx="2895600" cy="17145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4916334"/>
            <a:ext cx="588336" cy="171450"/>
          </a:xfrm>
        </p:spPr>
        <p:txBody>
          <a:bodyPr/>
          <a:lstStyle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7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85725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520440" cy="3394472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200151"/>
            <a:ext cx="3520440" cy="3394472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7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85725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400550"/>
            <a:ext cx="3520440" cy="3429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4400550"/>
            <a:ext cx="3520440" cy="3429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283880"/>
            <a:ext cx="3520440" cy="308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283880"/>
            <a:ext cx="3520440" cy="308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7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85725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7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7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5897880" cy="88011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123062"/>
            <a:ext cx="5897880" cy="451884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239000" cy="32788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7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71" y="753501"/>
            <a:ext cx="4319527" cy="323443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8" y="749112"/>
            <a:ext cx="4319527" cy="323443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857250"/>
            <a:ext cx="3429000" cy="154305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2462726"/>
            <a:ext cx="3429000" cy="144018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780752"/>
            <a:ext cx="4206240" cy="315468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7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51435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85725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207062"/>
            <a:ext cx="7239000" cy="363474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4918460"/>
            <a:ext cx="2002464" cy="170177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F062E46A-2AE2-4F12-96D0-363D040EF06A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4918460"/>
            <a:ext cx="3657600" cy="17145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4917186"/>
            <a:ext cx="588336" cy="1714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665FE32-45FD-4127-BE26-44CE7EB82E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7000">
    <p:push dir="u"/>
  </p:transition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DIGITAL ENCYCLOPEDIA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With Weather Online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506842" y="3714750"/>
            <a:ext cx="5114778" cy="825936"/>
          </a:xfrm>
          <a:prstGeom prst="rect">
            <a:avLst/>
          </a:prstGeom>
        </p:spPr>
        <p:txBody>
          <a:bodyPr vert="horz" lIns="45720" tIns="0" rIns="45720" bIns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buFont typeface="Wingdings 2"/>
              <a:buNone/>
              <a:tabLst/>
              <a:defRPr/>
            </a:pPr>
            <a:r>
              <a:rPr lang="en-US" sz="1600" dirty="0" err="1" smtClean="0">
                <a:solidFill>
                  <a:srgbClr val="FFFFFF"/>
                </a:solidFill>
              </a:rPr>
              <a:t>Herry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Nurmawanto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Atwar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buFont typeface="Wingdings 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Inodesain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Jayautama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Mandiri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571500"/>
            <a:ext cx="952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1069975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971550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1206500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err="1" smtClean="0"/>
              <a:t>Wunderground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1206500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err="1" smtClean="0"/>
              <a:t>Wunderground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1206500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BMKG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1206500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err="1" smtClean="0"/>
              <a:t>wikipedia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1206500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err="1" smtClean="0"/>
              <a:t>wikipedia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1206500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Google maps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1206500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err="1" smtClean="0"/>
              <a:t>airbnb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677" y="1206500"/>
            <a:ext cx="6466045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17220"/>
          </a:xfrm>
        </p:spPr>
        <p:txBody>
          <a:bodyPr/>
          <a:lstStyle/>
          <a:p>
            <a:r>
              <a:rPr lang="en-US" dirty="0" smtClean="0"/>
              <a:t>World.odoo.com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DIGITAL</a:t>
            </a:r>
          </a:p>
          <a:p>
            <a:pPr>
              <a:buNone/>
            </a:pPr>
            <a:r>
              <a:rPr lang="en-US" sz="2400" b="1" dirty="0" smtClean="0"/>
              <a:t>Encyclopedia</a:t>
            </a:r>
            <a:endParaRPr lang="en-US" b="1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One World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Continent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971551"/>
            <a:ext cx="1876697" cy="39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369" y="965357"/>
            <a:ext cx="1879631" cy="396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Flag/capital &amp; status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Flag</a:t>
            </a:r>
          </a:p>
          <a:p>
            <a:r>
              <a:rPr lang="en-US" dirty="0" smtClean="0"/>
              <a:t>Capital</a:t>
            </a:r>
          </a:p>
          <a:p>
            <a:r>
              <a:rPr lang="en-US" dirty="0" smtClean="0"/>
              <a:t>Status</a:t>
            </a:r>
          </a:p>
          <a:p>
            <a:r>
              <a:rPr lang="en-US" dirty="0" smtClean="0"/>
              <a:t>Code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200151"/>
            <a:ext cx="1768426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1787" y="1200150"/>
            <a:ext cx="1751013" cy="369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Point of interest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 Heritage</a:t>
            </a:r>
          </a:p>
          <a:p>
            <a:r>
              <a:rPr lang="en-US" dirty="0" smtClean="0"/>
              <a:t>Point of Interest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200152"/>
            <a:ext cx="1752600" cy="370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200150"/>
            <a:ext cx="176842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Crop</a:t>
            </a:r>
          </a:p>
          <a:p>
            <a:r>
              <a:rPr lang="en-US" dirty="0" smtClean="0"/>
              <a:t>Picture</a:t>
            </a:r>
          </a:p>
          <a:p>
            <a:r>
              <a:rPr lang="en-US" dirty="0" smtClean="0"/>
              <a:t>Link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3174" y="1200151"/>
            <a:ext cx="1768426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6587" y="1200150"/>
            <a:ext cx="1751013" cy="369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mineral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Mineral</a:t>
            </a:r>
          </a:p>
          <a:p>
            <a:r>
              <a:rPr lang="en-US" dirty="0" smtClean="0"/>
              <a:t>Picture</a:t>
            </a:r>
          </a:p>
          <a:p>
            <a:r>
              <a:rPr lang="en-US" dirty="0" smtClean="0"/>
              <a:t>Link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200151"/>
            <a:ext cx="1752599" cy="370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8763" y="1200151"/>
            <a:ext cx="1732336" cy="365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mountain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Mountain</a:t>
            </a:r>
          </a:p>
          <a:p>
            <a:r>
              <a:rPr lang="en-US" dirty="0" smtClean="0"/>
              <a:t>Picture</a:t>
            </a:r>
          </a:p>
          <a:p>
            <a:r>
              <a:rPr lang="en-US" dirty="0" smtClean="0"/>
              <a:t>Link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200151"/>
            <a:ext cx="1768426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8" name="Picture 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5374" y="1200151"/>
            <a:ext cx="1768426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lake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Lake</a:t>
            </a:r>
          </a:p>
          <a:p>
            <a:r>
              <a:rPr lang="en-US" dirty="0" smtClean="0"/>
              <a:t>Picture</a:t>
            </a:r>
          </a:p>
          <a:p>
            <a:r>
              <a:rPr lang="en-US" dirty="0" smtClean="0"/>
              <a:t>Link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200151"/>
            <a:ext cx="1768426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2613" y="1200151"/>
            <a:ext cx="1768787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island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Island</a:t>
            </a:r>
          </a:p>
          <a:p>
            <a:r>
              <a:rPr lang="en-US" dirty="0" smtClean="0"/>
              <a:t>Picture</a:t>
            </a:r>
          </a:p>
          <a:p>
            <a:r>
              <a:rPr lang="en-US" dirty="0" smtClean="0"/>
              <a:t>Link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123950"/>
            <a:ext cx="1804885" cy="380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1887" y="1123951"/>
            <a:ext cx="1804886" cy="380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655320"/>
          </a:xfrm>
        </p:spPr>
        <p:txBody>
          <a:bodyPr/>
          <a:lstStyle/>
          <a:p>
            <a:r>
              <a:rPr lang="en-US" dirty="0" smtClean="0"/>
              <a:t>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River</a:t>
            </a:r>
          </a:p>
          <a:p>
            <a:r>
              <a:rPr lang="en-US" dirty="0" smtClean="0"/>
              <a:t>Picture</a:t>
            </a:r>
          </a:p>
          <a:p>
            <a:r>
              <a:rPr lang="en-US" dirty="0" smtClean="0"/>
              <a:t>Link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123951"/>
            <a:ext cx="1804885" cy="380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123951"/>
            <a:ext cx="1801669" cy="380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086600" cy="655320"/>
          </a:xfrm>
        </p:spPr>
        <p:txBody>
          <a:bodyPr/>
          <a:lstStyle/>
          <a:p>
            <a:pPr algn="ctr"/>
            <a:r>
              <a:rPr lang="en-US" dirty="0" smtClean="0"/>
              <a:t> </a:t>
            </a: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123951"/>
            <a:ext cx="6248400" cy="351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239000" cy="609600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asia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Area</a:t>
            </a:r>
          </a:p>
          <a:p>
            <a:r>
              <a:rPr lang="en-US" b="1" dirty="0" smtClean="0"/>
              <a:t>Population</a:t>
            </a:r>
          </a:p>
          <a:p>
            <a:r>
              <a:rPr lang="en-US" b="1" dirty="0" smtClean="0"/>
              <a:t>Density</a:t>
            </a:r>
          </a:p>
          <a:p>
            <a:pPr>
              <a:buNone/>
            </a:pPr>
            <a:endParaRPr lang="en-US" dirty="0" smtClean="0"/>
          </a:p>
          <a:p>
            <a:r>
              <a:rPr lang="en-US" b="1" dirty="0" smtClean="0"/>
              <a:t>Countries</a:t>
            </a:r>
            <a:endParaRPr lang="en-US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9432" y="819151"/>
            <a:ext cx="1984968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819149"/>
            <a:ext cx="1981200" cy="418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239000" cy="609600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indonesia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Links</a:t>
            </a:r>
          </a:p>
          <a:p>
            <a:r>
              <a:rPr lang="en-US" b="1" dirty="0" smtClean="0"/>
              <a:t>Flag</a:t>
            </a:r>
          </a:p>
          <a:p>
            <a:r>
              <a:rPr lang="en-US" b="1" dirty="0" smtClean="0"/>
              <a:t>State Code</a:t>
            </a:r>
          </a:p>
          <a:p>
            <a:pPr>
              <a:buNone/>
            </a:pPr>
            <a:endParaRPr lang="en-US" dirty="0" smtClean="0"/>
          </a:p>
          <a:p>
            <a:r>
              <a:rPr lang="en-US" b="1" dirty="0" smtClean="0"/>
              <a:t>Territories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819151"/>
            <a:ext cx="1981200" cy="418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819150"/>
            <a:ext cx="198496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239000" cy="609600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bali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Links</a:t>
            </a:r>
          </a:p>
          <a:p>
            <a:pPr lvl="1"/>
            <a:r>
              <a:rPr lang="en-US" b="1" dirty="0" smtClean="0"/>
              <a:t>BMKG</a:t>
            </a:r>
          </a:p>
          <a:p>
            <a:pPr lvl="1"/>
            <a:r>
              <a:rPr lang="en-US" b="1" dirty="0" smtClean="0"/>
              <a:t>Wikipedia</a:t>
            </a:r>
          </a:p>
          <a:p>
            <a:pPr lvl="1"/>
            <a:r>
              <a:rPr lang="en-US" b="1" dirty="0" smtClean="0"/>
              <a:t>YouTube</a:t>
            </a:r>
          </a:p>
          <a:p>
            <a:pPr lvl="1"/>
            <a:r>
              <a:rPr lang="en-US" b="1" dirty="0" smtClean="0"/>
              <a:t>Google Maps</a:t>
            </a:r>
          </a:p>
          <a:p>
            <a:pPr lvl="1"/>
            <a:r>
              <a:rPr lang="en-US" b="1" dirty="0" err="1" smtClean="0"/>
              <a:t>Zomato</a:t>
            </a:r>
            <a:endParaRPr lang="en-US" b="1" dirty="0" smtClean="0"/>
          </a:p>
          <a:p>
            <a:pPr lvl="1"/>
            <a:r>
              <a:rPr lang="en-US" b="1" dirty="0" err="1" smtClean="0"/>
              <a:t>Airbnb</a:t>
            </a:r>
            <a:endParaRPr 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819151"/>
            <a:ext cx="1984968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819150"/>
            <a:ext cx="1979613" cy="417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239000" cy="609600"/>
          </a:xfrm>
        </p:spPr>
        <p:txBody>
          <a:bodyPr>
            <a:noAutofit/>
          </a:bodyPr>
          <a:lstStyle/>
          <a:p>
            <a:r>
              <a:rPr lang="en-US" sz="4000" dirty="0" smtClean="0"/>
              <a:t>City/settlement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Links</a:t>
            </a:r>
          </a:p>
          <a:p>
            <a:pPr lvl="1"/>
            <a:r>
              <a:rPr lang="en-US" b="1" dirty="0" smtClean="0"/>
              <a:t>BMKG</a:t>
            </a:r>
          </a:p>
          <a:p>
            <a:pPr lvl="1"/>
            <a:r>
              <a:rPr lang="en-US" b="1" dirty="0" smtClean="0"/>
              <a:t>Wikipedia</a:t>
            </a:r>
          </a:p>
          <a:p>
            <a:pPr lvl="1"/>
            <a:r>
              <a:rPr lang="en-US" b="1" dirty="0" smtClean="0"/>
              <a:t>YouTube</a:t>
            </a:r>
          </a:p>
          <a:p>
            <a:pPr lvl="1"/>
            <a:r>
              <a:rPr lang="en-US" b="1" dirty="0" smtClean="0"/>
              <a:t>Google Maps</a:t>
            </a:r>
          </a:p>
          <a:p>
            <a:pPr lvl="1"/>
            <a:r>
              <a:rPr lang="en-US" b="1" dirty="0" err="1" smtClean="0"/>
              <a:t>Zomato</a:t>
            </a:r>
            <a:endParaRPr lang="en-US" b="1" dirty="0" smtClean="0"/>
          </a:p>
          <a:p>
            <a:pPr lvl="1"/>
            <a:r>
              <a:rPr lang="en-US" b="1" dirty="0" err="1" smtClean="0"/>
              <a:t>Airbnb</a:t>
            </a:r>
            <a:endParaRPr lang="en-US" b="1" dirty="0" smtClean="0"/>
          </a:p>
          <a:p>
            <a:pPr lvl="1"/>
            <a:endParaRPr lang="en-US" b="1" dirty="0" smtClean="0"/>
          </a:p>
          <a:p>
            <a:r>
              <a:rPr lang="en-US" b="1" dirty="0" err="1" smtClean="0"/>
              <a:t>Denpasar</a:t>
            </a:r>
            <a:endParaRPr lang="en-US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819151"/>
            <a:ext cx="1984968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8078" y="804469"/>
            <a:ext cx="1991922" cy="420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239000" cy="609600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denpasar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Links</a:t>
            </a:r>
          </a:p>
          <a:p>
            <a:pPr lvl="1"/>
            <a:r>
              <a:rPr lang="en-US" b="1" dirty="0" smtClean="0"/>
              <a:t>Weather</a:t>
            </a:r>
            <a:endParaRPr lang="en-US" b="1" dirty="0" smtClean="0"/>
          </a:p>
          <a:p>
            <a:pPr lvl="1"/>
            <a:r>
              <a:rPr lang="en-US" b="1" dirty="0" err="1" smtClean="0"/>
              <a:t>Wunderground</a:t>
            </a:r>
            <a:endParaRPr lang="en-US" b="1" dirty="0" smtClean="0"/>
          </a:p>
          <a:p>
            <a:pPr lvl="1"/>
            <a:r>
              <a:rPr lang="en-US" b="1" dirty="0" smtClean="0"/>
              <a:t>BMKG</a:t>
            </a:r>
          </a:p>
          <a:p>
            <a:pPr lvl="1"/>
            <a:r>
              <a:rPr lang="en-US" b="1" dirty="0" smtClean="0"/>
              <a:t>Wikipedia</a:t>
            </a:r>
            <a:endParaRPr lang="en-US" b="1" dirty="0" smtClean="0"/>
          </a:p>
          <a:p>
            <a:pPr lvl="1"/>
            <a:r>
              <a:rPr lang="en-US" b="1" dirty="0" smtClean="0"/>
              <a:t>Google </a:t>
            </a:r>
            <a:r>
              <a:rPr lang="en-US" b="1" dirty="0" smtClean="0"/>
              <a:t>Maps</a:t>
            </a:r>
            <a:endParaRPr lang="en-US" b="1" dirty="0" smtClean="0"/>
          </a:p>
          <a:p>
            <a:pPr lvl="1"/>
            <a:r>
              <a:rPr lang="en-US" b="1" dirty="0" err="1" smtClean="0"/>
              <a:t>Airbnb</a:t>
            </a:r>
            <a:endParaRPr lang="en-US" b="1" dirty="0" smtClean="0"/>
          </a:p>
          <a:p>
            <a:pPr lvl="1"/>
            <a:endParaRPr lang="en-US" b="1" dirty="0" smtClean="0"/>
          </a:p>
          <a:p>
            <a:r>
              <a:rPr lang="en-US" b="1" dirty="0" smtClean="0"/>
              <a:t>Weather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819151"/>
            <a:ext cx="1984968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6589" y="819150"/>
            <a:ext cx="1979611" cy="4179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239000" cy="609600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denpasar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Hourly Weather</a:t>
            </a:r>
          </a:p>
          <a:p>
            <a:pPr lvl="1"/>
            <a:r>
              <a:rPr lang="en-US" b="1" dirty="0" smtClean="0"/>
              <a:t>Temperature</a:t>
            </a:r>
            <a:endParaRPr lang="en-US" b="1" dirty="0" smtClean="0"/>
          </a:p>
          <a:p>
            <a:pPr lvl="1"/>
            <a:r>
              <a:rPr lang="en-US" b="1" dirty="0" smtClean="0"/>
              <a:t>Humidity</a:t>
            </a:r>
            <a:endParaRPr lang="en-US" b="1" dirty="0" smtClean="0"/>
          </a:p>
          <a:p>
            <a:pPr lvl="1"/>
            <a:r>
              <a:rPr lang="en-US" b="1" dirty="0" smtClean="0"/>
              <a:t>Wind</a:t>
            </a:r>
          </a:p>
          <a:p>
            <a:pPr lvl="1"/>
            <a:r>
              <a:rPr lang="en-US" b="1" dirty="0" smtClean="0"/>
              <a:t>UV Index</a:t>
            </a:r>
          </a:p>
          <a:p>
            <a:r>
              <a:rPr lang="en-US" b="1" dirty="0" smtClean="0"/>
              <a:t>10 Day Weather</a:t>
            </a:r>
          </a:p>
          <a:p>
            <a:pPr lvl="1"/>
            <a:r>
              <a:rPr lang="en-US" b="1" dirty="0" smtClean="0"/>
              <a:t>Temperature</a:t>
            </a:r>
          </a:p>
          <a:p>
            <a:pPr lvl="1"/>
            <a:r>
              <a:rPr lang="en-US" b="1" dirty="0" smtClean="0"/>
              <a:t>Wind</a:t>
            </a:r>
          </a:p>
          <a:p>
            <a:pPr lvl="1"/>
            <a:r>
              <a:rPr lang="en-US" b="1" dirty="0" smtClean="0"/>
              <a:t>Chance of Rain</a:t>
            </a:r>
          </a:p>
          <a:p>
            <a:pPr lvl="1"/>
            <a:r>
              <a:rPr lang="en-US" b="1" dirty="0" smtClean="0"/>
              <a:t>Humidity</a:t>
            </a:r>
          </a:p>
          <a:p>
            <a:pPr lvl="1"/>
            <a:r>
              <a:rPr lang="en-US" b="1" dirty="0" smtClean="0"/>
              <a:t>UV Index</a:t>
            </a:r>
          </a:p>
          <a:p>
            <a:pPr lvl="1"/>
            <a:r>
              <a:rPr lang="en-US" b="1" dirty="0" smtClean="0"/>
              <a:t>Moonrise</a:t>
            </a:r>
          </a:p>
          <a:p>
            <a:pPr lvl="1"/>
            <a:r>
              <a:rPr lang="en-US" b="1" dirty="0" smtClean="0"/>
              <a:t>Moonset</a:t>
            </a:r>
          </a:p>
          <a:p>
            <a:pPr lvl="1"/>
            <a:endParaRPr lang="en-US" b="1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819151"/>
            <a:ext cx="1984968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6588" y="830461"/>
            <a:ext cx="1979612" cy="4179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239000" cy="609600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denpasar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Radar</a:t>
            </a:r>
          </a:p>
          <a:p>
            <a:pPr lvl="1"/>
            <a:r>
              <a:rPr lang="en-US" b="1" dirty="0" smtClean="0"/>
              <a:t>Weather Online</a:t>
            </a:r>
            <a:endParaRPr lang="en-US" b="1" dirty="0" smtClean="0"/>
          </a:p>
          <a:p>
            <a:r>
              <a:rPr lang="en-US" b="1" dirty="0" smtClean="0"/>
              <a:t>COVID-19</a:t>
            </a:r>
          </a:p>
          <a:p>
            <a:pPr lvl="1"/>
            <a:r>
              <a:rPr lang="en-US" b="1" dirty="0" smtClean="0"/>
              <a:t>Indonesia</a:t>
            </a:r>
          </a:p>
          <a:p>
            <a:pPr lvl="2"/>
            <a:r>
              <a:rPr lang="en-US" b="1" dirty="0" smtClean="0"/>
              <a:t>Confirmed Cases</a:t>
            </a:r>
          </a:p>
          <a:p>
            <a:pPr lvl="2"/>
            <a:r>
              <a:rPr lang="en-US" b="1" dirty="0" smtClean="0"/>
              <a:t>Deaths</a:t>
            </a:r>
          </a:p>
          <a:p>
            <a:pPr lvl="1">
              <a:buNone/>
            </a:pPr>
            <a:endParaRPr lang="en-US" b="1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819150"/>
            <a:ext cx="198496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6692" y="801120"/>
            <a:ext cx="1993508" cy="4209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Click="0" advTm="7000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1478</TotalTime>
  <Words>149</Words>
  <Application>Microsoft Office PowerPoint</Application>
  <PresentationFormat>On-screen Show (16:9)</PresentationFormat>
  <Paragraphs>131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Opulent</vt:lpstr>
      <vt:lpstr>DIGITAL ENCYCLOPEDIA</vt:lpstr>
      <vt:lpstr>World.odoo.com</vt:lpstr>
      <vt:lpstr>asia</vt:lpstr>
      <vt:lpstr>indonesia</vt:lpstr>
      <vt:lpstr>bali</vt:lpstr>
      <vt:lpstr>City/settlement</vt:lpstr>
      <vt:lpstr>denpasar</vt:lpstr>
      <vt:lpstr>denpasar</vt:lpstr>
      <vt:lpstr>denpasar</vt:lpstr>
      <vt:lpstr>Covid-19</vt:lpstr>
      <vt:lpstr>Covid-19</vt:lpstr>
      <vt:lpstr>Covid-19</vt:lpstr>
      <vt:lpstr>Wunderground</vt:lpstr>
      <vt:lpstr>Wunderground</vt:lpstr>
      <vt:lpstr>BMKG</vt:lpstr>
      <vt:lpstr>wikipedia</vt:lpstr>
      <vt:lpstr>wikipedia</vt:lpstr>
      <vt:lpstr>Google maps</vt:lpstr>
      <vt:lpstr>airbnb</vt:lpstr>
      <vt:lpstr>Flag/capital &amp; status</vt:lpstr>
      <vt:lpstr>Point of interest</vt:lpstr>
      <vt:lpstr>crop</vt:lpstr>
      <vt:lpstr>mineral</vt:lpstr>
      <vt:lpstr>mountain</vt:lpstr>
      <vt:lpstr>lake</vt:lpstr>
      <vt:lpstr>island</vt:lpstr>
      <vt:lpstr>river</vt:lpstr>
      <vt:lpstr>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ENCYCLOPEDIA</dc:title>
  <dc:creator>Lenovo</dc:creator>
  <cp:lastModifiedBy>Lenovo</cp:lastModifiedBy>
  <cp:revision>54</cp:revision>
  <dcterms:created xsi:type="dcterms:W3CDTF">2020-07-20T11:35:07Z</dcterms:created>
  <dcterms:modified xsi:type="dcterms:W3CDTF">2020-07-21T12:13:23Z</dcterms:modified>
</cp:coreProperties>
</file>